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TUAS OBRAS TE COROAM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TUAS OBRAS TE COROAM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Tuas obras Te coroam </a:t>
            </a:r>
          </a:p>
          <a:p>
            <a:r>
              <a:rPr lang="pt-BR" dirty="0"/>
              <a:t>Como luz em esplendor. </a:t>
            </a:r>
          </a:p>
          <a:p>
            <a:r>
              <a:rPr lang="pt-BR" dirty="0"/>
              <a:t>Astros, anjos, Céus entoam </a:t>
            </a:r>
          </a:p>
          <a:p>
            <a:r>
              <a:rPr lang="pt-BR" dirty="0"/>
              <a:t>Hino eterno a Ti, Senhor!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TUAS OBRAS TE COROAM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Campos, matas, vales, montes, </a:t>
            </a:r>
          </a:p>
          <a:p>
            <a:r>
              <a:rPr lang="pt-BR" dirty="0"/>
              <a:t>Verde outeiro e verde mar.</a:t>
            </a:r>
          </a:p>
          <a:p>
            <a:r>
              <a:rPr lang="pt-BR" dirty="0"/>
              <a:t>Aves e sonoras fontes </a:t>
            </a:r>
          </a:p>
          <a:p>
            <a:r>
              <a:rPr lang="pt-BR" dirty="0"/>
              <a:t>formam coro singular!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0750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TUAS OBRAS TE COROAM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363A4C-E9AE-4B47-B237-370874A3D7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Nós, mortais, por Ti remidos, </a:t>
            </a:r>
          </a:p>
          <a:p>
            <a:r>
              <a:rPr lang="pt-BR" dirty="0"/>
              <a:t>Deus da glória, Deus de amor, </a:t>
            </a:r>
          </a:p>
          <a:p>
            <a:r>
              <a:rPr lang="pt-BR" dirty="0"/>
              <a:t>Corações aos Céus erguidos, </a:t>
            </a:r>
          </a:p>
          <a:p>
            <a:r>
              <a:rPr lang="pt-BR" dirty="0"/>
              <a:t>Celebramos Teu louvor.</a:t>
            </a:r>
          </a:p>
        </p:txBody>
      </p:sp>
    </p:spTree>
    <p:extLst>
      <p:ext uri="{BB962C8B-B14F-4D97-AF65-F5344CB8AC3E}">
        <p14:creationId xmlns:p14="http://schemas.microsoft.com/office/powerpoint/2010/main" val="3065353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TUAS OBRAS TE COROAM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E685BDF-6809-4EB3-B056-127905DF23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Revelaste amor profundo, </a:t>
            </a:r>
          </a:p>
          <a:p>
            <a:r>
              <a:rPr lang="pt-BR" dirty="0"/>
              <a:t>Insondável, sem igual, </a:t>
            </a:r>
          </a:p>
          <a:p>
            <a:r>
              <a:rPr lang="pt-BR" dirty="0"/>
              <a:t>Enviando Cristo ao mundo, </a:t>
            </a:r>
          </a:p>
          <a:p>
            <a:r>
              <a:rPr lang="pt-BR"/>
              <a:t>A vencer, por nós, </a:t>
            </a:r>
            <a:r>
              <a:rPr lang="pt-BR" dirty="0"/>
              <a:t>o mal!</a:t>
            </a:r>
          </a:p>
        </p:txBody>
      </p:sp>
    </p:spTree>
    <p:extLst>
      <p:ext uri="{BB962C8B-B14F-4D97-AF65-F5344CB8AC3E}">
        <p14:creationId xmlns:p14="http://schemas.microsoft.com/office/powerpoint/2010/main" val="1649370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TUAS OBRAS TE COROAM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Fonte és de alegria e vida, </a:t>
            </a:r>
          </a:p>
          <a:p>
            <a:r>
              <a:rPr lang="pt-BR" dirty="0"/>
              <a:t>És do bem o Inspirador: </a:t>
            </a:r>
          </a:p>
          <a:p>
            <a:r>
              <a:rPr lang="pt-BR" dirty="0"/>
              <a:t>Tua graça nos convida </a:t>
            </a:r>
          </a:p>
          <a:p>
            <a:r>
              <a:rPr lang="pt-BR" dirty="0"/>
              <a:t>A viver em mútuo amor. </a:t>
            </a:r>
          </a:p>
        </p:txBody>
      </p:sp>
    </p:spTree>
    <p:extLst>
      <p:ext uri="{BB962C8B-B14F-4D97-AF65-F5344CB8AC3E}">
        <p14:creationId xmlns:p14="http://schemas.microsoft.com/office/powerpoint/2010/main" val="2781416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TUAS OBRAS TE COROAM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Quais alegres peregrinos, </a:t>
            </a:r>
          </a:p>
          <a:p>
            <a:r>
              <a:rPr lang="pt-BR" dirty="0"/>
              <a:t>Sempre em marcha triunfal, </a:t>
            </a:r>
          </a:p>
          <a:p>
            <a:r>
              <a:rPr lang="pt-BR" dirty="0"/>
              <a:t>Cantaremos gratos hinos, </a:t>
            </a:r>
          </a:p>
          <a:p>
            <a:r>
              <a:rPr lang="pt-BR" dirty="0"/>
              <a:t>Na jornada até o final!</a:t>
            </a:r>
          </a:p>
        </p:txBody>
      </p:sp>
    </p:spTree>
    <p:extLst>
      <p:ext uri="{BB962C8B-B14F-4D97-AF65-F5344CB8AC3E}">
        <p14:creationId xmlns:p14="http://schemas.microsoft.com/office/powerpoint/2010/main" val="3494726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169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TUAS OBRAS TE COROAM</vt:lpstr>
      <vt:lpstr>TUAS OBRAS TE COROAM</vt:lpstr>
      <vt:lpstr>TUAS OBRAS TE COROAM</vt:lpstr>
      <vt:lpstr>TUAS OBRAS TE COROAM</vt:lpstr>
      <vt:lpstr>TUAS OBRAS TE COROAM</vt:lpstr>
      <vt:lpstr>TUAS OBRAS TE COROAM</vt:lpstr>
      <vt:lpstr>TUAS OBRAS TE COROAM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2019-06-12T21:43:33Z</dcterms:modified>
</cp:coreProperties>
</file>

<file path=docProps/thumbnail.jpeg>
</file>